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6C94C-1FAA-49DE-8E83-46C0C31B1A20}" type="doc">
      <dgm:prSet loTypeId="urn:microsoft.com/office/officeart/2005/8/layout/bProcess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de-DE"/>
        </a:p>
      </dgm:t>
    </dgm:pt>
    <dgm:pt modelId="{88A85F82-EAF9-4845-A68B-ACA5C6EDDFB3}">
      <dgm:prSet phldrT="[Text]"/>
      <dgm:spPr/>
      <dgm:t>
        <a:bodyPr/>
        <a:lstStyle/>
        <a:p>
          <a:r>
            <a:rPr lang="de-DE" dirty="0" smtClean="0"/>
            <a:t>Negatives Tun</a:t>
          </a:r>
          <a:endParaRPr lang="de-DE" dirty="0"/>
        </a:p>
      </dgm:t>
    </dgm:pt>
    <dgm:pt modelId="{0A2952F1-95B1-4696-BAE4-AB6175167AFA}" type="parTrans" cxnId="{C48E150B-373E-4FC9-913A-1A2E6795D829}">
      <dgm:prSet/>
      <dgm:spPr/>
      <dgm:t>
        <a:bodyPr/>
        <a:lstStyle/>
        <a:p>
          <a:endParaRPr lang="de-DE"/>
        </a:p>
      </dgm:t>
    </dgm:pt>
    <dgm:pt modelId="{F30B90F4-E4E5-4E33-833E-50D99FE9828F}" type="sibTrans" cxnId="{C48E150B-373E-4FC9-913A-1A2E6795D829}">
      <dgm:prSet/>
      <dgm:spPr/>
      <dgm:t>
        <a:bodyPr/>
        <a:lstStyle/>
        <a:p>
          <a:endParaRPr lang="de-DE"/>
        </a:p>
      </dgm:t>
    </dgm:pt>
    <dgm:pt modelId="{CB7FDB3F-7A6D-4E7E-84F5-933AA9E3A2D5}">
      <dgm:prSet phldrT="[Text]"/>
      <dgm:spPr/>
      <dgm:t>
        <a:bodyPr/>
        <a:lstStyle/>
        <a:p>
          <a:r>
            <a:rPr lang="de-DE" dirty="0" smtClean="0"/>
            <a:t>Furie des Verschwindens</a:t>
          </a:r>
          <a:endParaRPr lang="de-DE" dirty="0"/>
        </a:p>
      </dgm:t>
    </dgm:pt>
    <dgm:pt modelId="{DDA77B08-02B4-415C-B3BC-6E329C63158A}" type="parTrans" cxnId="{7A6A23B5-0E85-4D1B-993E-C894147EB8A8}">
      <dgm:prSet/>
      <dgm:spPr/>
      <dgm:t>
        <a:bodyPr/>
        <a:lstStyle/>
        <a:p>
          <a:endParaRPr lang="de-DE"/>
        </a:p>
      </dgm:t>
    </dgm:pt>
    <dgm:pt modelId="{F8FC8382-BBAE-4EDE-A54D-7CFA43C0157C}" type="sibTrans" cxnId="{7A6A23B5-0E85-4D1B-993E-C894147EB8A8}">
      <dgm:prSet/>
      <dgm:spPr/>
      <dgm:t>
        <a:bodyPr/>
        <a:lstStyle/>
        <a:p>
          <a:endParaRPr lang="de-DE"/>
        </a:p>
      </dgm:t>
    </dgm:pt>
    <dgm:pt modelId="{89460709-48D0-475C-88EA-5C54479E01B5}">
      <dgm:prSet phldrT="[Text]"/>
      <dgm:spPr/>
      <dgm:t>
        <a:bodyPr/>
        <a:lstStyle/>
        <a:p>
          <a:r>
            <a:rPr lang="de-DE" dirty="0" smtClean="0"/>
            <a:t>Leere</a:t>
          </a:r>
          <a:endParaRPr lang="de-DE" dirty="0"/>
        </a:p>
      </dgm:t>
    </dgm:pt>
    <dgm:pt modelId="{11077552-0CEB-430A-8DF2-6939E47A2E16}" type="parTrans" cxnId="{3062201B-36A4-4480-AF04-259439648896}">
      <dgm:prSet/>
      <dgm:spPr/>
      <dgm:t>
        <a:bodyPr/>
        <a:lstStyle/>
        <a:p>
          <a:endParaRPr lang="de-DE"/>
        </a:p>
      </dgm:t>
    </dgm:pt>
    <dgm:pt modelId="{D70BFFF6-FAEE-4C59-9B90-D05F27519533}" type="sibTrans" cxnId="{3062201B-36A4-4480-AF04-259439648896}">
      <dgm:prSet/>
      <dgm:spPr/>
      <dgm:t>
        <a:bodyPr/>
        <a:lstStyle/>
        <a:p>
          <a:endParaRPr lang="de-DE"/>
        </a:p>
      </dgm:t>
    </dgm:pt>
    <dgm:pt modelId="{451B108A-5F87-4FD3-8E69-DFF25837EA8D}">
      <dgm:prSet phldrT="[Text]"/>
      <dgm:spPr/>
      <dgm:t>
        <a:bodyPr/>
        <a:lstStyle/>
        <a:p>
          <a:r>
            <a:rPr lang="de-DE" dirty="0" smtClean="0"/>
            <a:t>Schrecken</a:t>
          </a:r>
          <a:endParaRPr lang="de-DE" dirty="0"/>
        </a:p>
      </dgm:t>
    </dgm:pt>
    <dgm:pt modelId="{9A3498CC-97D0-45D8-BE52-C94B91C1EAE8}" type="parTrans" cxnId="{34A91DEF-3951-46D9-9CEF-80FCDE410430}">
      <dgm:prSet/>
      <dgm:spPr/>
      <dgm:t>
        <a:bodyPr/>
        <a:lstStyle/>
        <a:p>
          <a:endParaRPr lang="de-DE"/>
        </a:p>
      </dgm:t>
    </dgm:pt>
    <dgm:pt modelId="{7610CA69-0FA7-485E-A472-1BD1BD3D3D3C}" type="sibTrans" cxnId="{34A91DEF-3951-46D9-9CEF-80FCDE410430}">
      <dgm:prSet/>
      <dgm:spPr/>
      <dgm:t>
        <a:bodyPr/>
        <a:lstStyle/>
        <a:p>
          <a:endParaRPr lang="de-DE"/>
        </a:p>
      </dgm:t>
    </dgm:pt>
    <dgm:pt modelId="{11D21A30-9D79-4C10-85B6-91215142CEA6}">
      <dgm:prSet phldrT="[Text]"/>
      <dgm:spPr/>
      <dgm:t>
        <a:bodyPr/>
        <a:lstStyle/>
        <a:p>
          <a:r>
            <a:rPr lang="de-DE" b="1" dirty="0" smtClean="0">
              <a:solidFill>
                <a:srgbClr val="FF0000"/>
              </a:solidFill>
            </a:rPr>
            <a:t>ENTWEDER:</a:t>
          </a:r>
          <a:r>
            <a:rPr lang="de-DE" dirty="0" smtClean="0"/>
            <a:t> </a:t>
          </a:r>
          <a:r>
            <a:rPr lang="de-DE" dirty="0" smtClean="0">
              <a:solidFill>
                <a:srgbClr val="FF0000"/>
              </a:solidFill>
            </a:rPr>
            <a:t>absolute Freiheit</a:t>
          </a:r>
          <a:endParaRPr lang="de-DE" dirty="0">
            <a:solidFill>
              <a:srgbClr val="FF0000"/>
            </a:solidFill>
          </a:endParaRPr>
        </a:p>
      </dgm:t>
    </dgm:pt>
    <dgm:pt modelId="{8F6C4A73-2CBA-48DF-8D55-B76E35ED46CF}" type="parTrans" cxnId="{F0F80827-D0F3-4080-8075-44A2209D6AEE}">
      <dgm:prSet/>
      <dgm:spPr/>
      <dgm:t>
        <a:bodyPr/>
        <a:lstStyle/>
        <a:p>
          <a:endParaRPr lang="de-DE"/>
        </a:p>
      </dgm:t>
    </dgm:pt>
    <dgm:pt modelId="{9E26440D-91EB-4C27-8FAB-87C5F34D351A}" type="sibTrans" cxnId="{F0F80827-D0F3-4080-8075-44A2209D6AEE}">
      <dgm:prSet/>
      <dgm:spPr/>
      <dgm:t>
        <a:bodyPr/>
        <a:lstStyle/>
        <a:p>
          <a:endParaRPr lang="de-DE"/>
        </a:p>
      </dgm:t>
    </dgm:pt>
    <dgm:pt modelId="{B05D73FE-8D45-4EC3-9CFD-F20686442537}" type="pres">
      <dgm:prSet presAssocID="{8E26C94C-1FAA-49DE-8E83-46C0C31B1A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4A0ADF-7427-4944-B1E8-21494F8760B2}" type="pres">
      <dgm:prSet presAssocID="{88A85F82-EAF9-4845-A68B-ACA5C6EDDFB3}" presName="node" presStyleLbl="node1" presStyleIdx="0" presStyleCnt="5" custLinFactNeighborX="3358" custLinFactNeighborY="14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0A9E16-CFB8-44C8-8946-6A5ACDBF867E}" type="pres">
      <dgm:prSet presAssocID="{F30B90F4-E4E5-4E33-833E-50D99FE9828F}" presName="sibTrans" presStyleLbl="sibTrans1D1" presStyleIdx="0" presStyleCnt="4"/>
      <dgm:spPr/>
      <dgm:t>
        <a:bodyPr/>
        <a:lstStyle/>
        <a:p>
          <a:endParaRPr lang="de-DE"/>
        </a:p>
      </dgm:t>
    </dgm:pt>
    <dgm:pt modelId="{5EA397C7-A6C3-4DCE-82C6-015CF80D060D}" type="pres">
      <dgm:prSet presAssocID="{F30B90F4-E4E5-4E33-833E-50D99FE9828F}" presName="connectorText" presStyleLbl="sibTrans1D1" presStyleIdx="0" presStyleCnt="4"/>
      <dgm:spPr/>
      <dgm:t>
        <a:bodyPr/>
        <a:lstStyle/>
        <a:p>
          <a:endParaRPr lang="de-DE"/>
        </a:p>
      </dgm:t>
    </dgm:pt>
    <dgm:pt modelId="{52CF03D3-2262-4DE3-B919-BBEF9C9FE7C4}" type="pres">
      <dgm:prSet presAssocID="{CB7FDB3F-7A6D-4E7E-84F5-933AA9E3A2D5}" presName="node" presStyleLbl="node1" presStyleIdx="1" presStyleCnt="5" custLinFactNeighborX="-697" custLinFactNeighborY="-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8478D0-A6CB-45E6-B2AD-3B6884F59F1C}" type="pres">
      <dgm:prSet presAssocID="{F8FC8382-BBAE-4EDE-A54D-7CFA43C0157C}" presName="sibTrans" presStyleLbl="sibTrans1D1" presStyleIdx="1" presStyleCnt="4"/>
      <dgm:spPr/>
      <dgm:t>
        <a:bodyPr/>
        <a:lstStyle/>
        <a:p>
          <a:endParaRPr lang="de-DE"/>
        </a:p>
      </dgm:t>
    </dgm:pt>
    <dgm:pt modelId="{DE161093-AEF0-4266-9E61-B239E65BCF69}" type="pres">
      <dgm:prSet presAssocID="{F8FC8382-BBAE-4EDE-A54D-7CFA43C0157C}" presName="connectorText" presStyleLbl="sibTrans1D1" presStyleIdx="1" presStyleCnt="4"/>
      <dgm:spPr/>
      <dgm:t>
        <a:bodyPr/>
        <a:lstStyle/>
        <a:p>
          <a:endParaRPr lang="de-DE"/>
        </a:p>
      </dgm:t>
    </dgm:pt>
    <dgm:pt modelId="{A5D1CA2A-EA7A-45D3-BDA5-D1E6770E209B}" type="pres">
      <dgm:prSet presAssocID="{89460709-48D0-475C-88EA-5C54479E01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F438E50-B899-4FCD-BBB5-DFC027D16BDD}" type="pres">
      <dgm:prSet presAssocID="{D70BFFF6-FAEE-4C59-9B90-D05F27519533}" presName="sibTrans" presStyleLbl="sibTrans1D1" presStyleIdx="2" presStyleCnt="4"/>
      <dgm:spPr/>
      <dgm:t>
        <a:bodyPr/>
        <a:lstStyle/>
        <a:p>
          <a:endParaRPr lang="de-DE"/>
        </a:p>
      </dgm:t>
    </dgm:pt>
    <dgm:pt modelId="{E053A034-AC40-4AFF-A045-B6651424B0C6}" type="pres">
      <dgm:prSet presAssocID="{D70BFFF6-FAEE-4C59-9B90-D05F27519533}" presName="connectorText" presStyleLbl="sibTrans1D1" presStyleIdx="2" presStyleCnt="4"/>
      <dgm:spPr/>
      <dgm:t>
        <a:bodyPr/>
        <a:lstStyle/>
        <a:p>
          <a:endParaRPr lang="de-DE"/>
        </a:p>
      </dgm:t>
    </dgm:pt>
    <dgm:pt modelId="{6DD60A22-6D14-405C-B6EB-C603E68F3912}" type="pres">
      <dgm:prSet presAssocID="{451B108A-5F87-4FD3-8E69-DFF25837EA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F09251-BE49-417A-B577-BCE98070A34D}" type="pres">
      <dgm:prSet presAssocID="{7610CA69-0FA7-485E-A472-1BD1BD3D3D3C}" presName="sibTrans" presStyleLbl="sibTrans1D1" presStyleIdx="3" presStyleCnt="4"/>
      <dgm:spPr/>
      <dgm:t>
        <a:bodyPr/>
        <a:lstStyle/>
        <a:p>
          <a:endParaRPr lang="de-DE"/>
        </a:p>
      </dgm:t>
    </dgm:pt>
    <dgm:pt modelId="{8F5676DC-2214-4D3F-A3EE-A5DFB619B00A}" type="pres">
      <dgm:prSet presAssocID="{7610CA69-0FA7-485E-A472-1BD1BD3D3D3C}" presName="connectorText" presStyleLbl="sibTrans1D1" presStyleIdx="3" presStyleCnt="4"/>
      <dgm:spPr/>
      <dgm:t>
        <a:bodyPr/>
        <a:lstStyle/>
        <a:p>
          <a:endParaRPr lang="de-DE"/>
        </a:p>
      </dgm:t>
    </dgm:pt>
    <dgm:pt modelId="{F1CF5FD0-C620-44F0-A06F-BE0C38C7DD27}" type="pres">
      <dgm:prSet presAssocID="{11D21A30-9D79-4C10-85B6-91215142CEA6}" presName="node" presStyleLbl="node1" presStyleIdx="4" presStyleCnt="5" custLinFactX="19510" custLinFactNeighborX="100000" custLinFactNeighborY="-1477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A6A23B5-0E85-4D1B-993E-C894147EB8A8}" srcId="{8E26C94C-1FAA-49DE-8E83-46C0C31B1A20}" destId="{CB7FDB3F-7A6D-4E7E-84F5-933AA9E3A2D5}" srcOrd="1" destOrd="0" parTransId="{DDA77B08-02B4-415C-B3BC-6E329C63158A}" sibTransId="{F8FC8382-BBAE-4EDE-A54D-7CFA43C0157C}"/>
    <dgm:cxn modelId="{F1DEAD8B-967C-41B2-95E3-314345D08176}" type="presOf" srcId="{F30B90F4-E4E5-4E33-833E-50D99FE9828F}" destId="{5EA397C7-A6C3-4DCE-82C6-015CF80D060D}" srcOrd="1" destOrd="0" presId="urn:microsoft.com/office/officeart/2005/8/layout/bProcess3"/>
    <dgm:cxn modelId="{E11B885E-267B-4268-A3CC-0F7FD78E13E3}" type="presOf" srcId="{F8FC8382-BBAE-4EDE-A54D-7CFA43C0157C}" destId="{B18478D0-A6CB-45E6-B2AD-3B6884F59F1C}" srcOrd="0" destOrd="0" presId="urn:microsoft.com/office/officeart/2005/8/layout/bProcess3"/>
    <dgm:cxn modelId="{3062201B-36A4-4480-AF04-259439648896}" srcId="{8E26C94C-1FAA-49DE-8E83-46C0C31B1A20}" destId="{89460709-48D0-475C-88EA-5C54479E01B5}" srcOrd="2" destOrd="0" parTransId="{11077552-0CEB-430A-8DF2-6939E47A2E16}" sibTransId="{D70BFFF6-FAEE-4C59-9B90-D05F27519533}"/>
    <dgm:cxn modelId="{C48E150B-373E-4FC9-913A-1A2E6795D829}" srcId="{8E26C94C-1FAA-49DE-8E83-46C0C31B1A20}" destId="{88A85F82-EAF9-4845-A68B-ACA5C6EDDFB3}" srcOrd="0" destOrd="0" parTransId="{0A2952F1-95B1-4696-BAE4-AB6175167AFA}" sibTransId="{F30B90F4-E4E5-4E33-833E-50D99FE9828F}"/>
    <dgm:cxn modelId="{9BB84FEC-3A09-4D36-B38E-2192535DBC24}" type="presOf" srcId="{CB7FDB3F-7A6D-4E7E-84F5-933AA9E3A2D5}" destId="{52CF03D3-2262-4DE3-B919-BBEF9C9FE7C4}" srcOrd="0" destOrd="0" presId="urn:microsoft.com/office/officeart/2005/8/layout/bProcess3"/>
    <dgm:cxn modelId="{34A91DEF-3951-46D9-9CEF-80FCDE410430}" srcId="{8E26C94C-1FAA-49DE-8E83-46C0C31B1A20}" destId="{451B108A-5F87-4FD3-8E69-DFF25837EA8D}" srcOrd="3" destOrd="0" parTransId="{9A3498CC-97D0-45D8-BE52-C94B91C1EAE8}" sibTransId="{7610CA69-0FA7-485E-A472-1BD1BD3D3D3C}"/>
    <dgm:cxn modelId="{F0F80827-D0F3-4080-8075-44A2209D6AEE}" srcId="{8E26C94C-1FAA-49DE-8E83-46C0C31B1A20}" destId="{11D21A30-9D79-4C10-85B6-91215142CEA6}" srcOrd="4" destOrd="0" parTransId="{8F6C4A73-2CBA-48DF-8D55-B76E35ED46CF}" sibTransId="{9E26440D-91EB-4C27-8FAB-87C5F34D351A}"/>
    <dgm:cxn modelId="{BBAB496A-2A1C-4C4A-A53B-B7CE093BFECA}" type="presOf" srcId="{D70BFFF6-FAEE-4C59-9B90-D05F27519533}" destId="{9F438E50-B899-4FCD-BBB5-DFC027D16BDD}" srcOrd="0" destOrd="0" presId="urn:microsoft.com/office/officeart/2005/8/layout/bProcess3"/>
    <dgm:cxn modelId="{444D891D-C2A3-4BAD-9D54-003F5CD7A69B}" type="presOf" srcId="{7610CA69-0FA7-485E-A472-1BD1BD3D3D3C}" destId="{8F5676DC-2214-4D3F-A3EE-A5DFB619B00A}" srcOrd="1" destOrd="0" presId="urn:microsoft.com/office/officeart/2005/8/layout/bProcess3"/>
    <dgm:cxn modelId="{F762CB41-72FA-41FB-9804-B7D5761C9BC5}" type="presOf" srcId="{451B108A-5F87-4FD3-8E69-DFF25837EA8D}" destId="{6DD60A22-6D14-405C-B6EB-C603E68F3912}" srcOrd="0" destOrd="0" presId="urn:microsoft.com/office/officeart/2005/8/layout/bProcess3"/>
    <dgm:cxn modelId="{00958CF7-DAE7-44FD-B372-A410849E7BA5}" type="presOf" srcId="{8E26C94C-1FAA-49DE-8E83-46C0C31B1A20}" destId="{B05D73FE-8D45-4EC3-9CFD-F20686442537}" srcOrd="0" destOrd="0" presId="urn:microsoft.com/office/officeart/2005/8/layout/bProcess3"/>
    <dgm:cxn modelId="{0A523C7E-A5AD-4295-B008-4CDFD7DE6BFD}" type="presOf" srcId="{F8FC8382-BBAE-4EDE-A54D-7CFA43C0157C}" destId="{DE161093-AEF0-4266-9E61-B239E65BCF69}" srcOrd="1" destOrd="0" presId="urn:microsoft.com/office/officeart/2005/8/layout/bProcess3"/>
    <dgm:cxn modelId="{779AF61B-FC90-456B-8EB6-71EF001F9BED}" type="presOf" srcId="{7610CA69-0FA7-485E-A472-1BD1BD3D3D3C}" destId="{B3F09251-BE49-417A-B577-BCE98070A34D}" srcOrd="0" destOrd="0" presId="urn:microsoft.com/office/officeart/2005/8/layout/bProcess3"/>
    <dgm:cxn modelId="{BC7BE286-E3BE-4AFA-B19B-2E68316B5418}" type="presOf" srcId="{D70BFFF6-FAEE-4C59-9B90-D05F27519533}" destId="{E053A034-AC40-4AFF-A045-B6651424B0C6}" srcOrd="1" destOrd="0" presId="urn:microsoft.com/office/officeart/2005/8/layout/bProcess3"/>
    <dgm:cxn modelId="{12D76948-8785-4B26-8B67-4063E7DC86D1}" type="presOf" srcId="{89460709-48D0-475C-88EA-5C54479E01B5}" destId="{A5D1CA2A-EA7A-45D3-BDA5-D1E6770E209B}" srcOrd="0" destOrd="0" presId="urn:microsoft.com/office/officeart/2005/8/layout/bProcess3"/>
    <dgm:cxn modelId="{DC617F0F-3A14-432F-B95D-2D6C47827F1D}" type="presOf" srcId="{88A85F82-EAF9-4845-A68B-ACA5C6EDDFB3}" destId="{5F4A0ADF-7427-4944-B1E8-21494F8760B2}" srcOrd="0" destOrd="0" presId="urn:microsoft.com/office/officeart/2005/8/layout/bProcess3"/>
    <dgm:cxn modelId="{60058AE4-80A0-4E96-B97C-99D90D76689B}" type="presOf" srcId="{F30B90F4-E4E5-4E33-833E-50D99FE9828F}" destId="{3F0A9E16-CFB8-44C8-8946-6A5ACDBF867E}" srcOrd="0" destOrd="0" presId="urn:microsoft.com/office/officeart/2005/8/layout/bProcess3"/>
    <dgm:cxn modelId="{630D8625-DA2B-4860-B571-9033689BF443}" type="presOf" srcId="{11D21A30-9D79-4C10-85B6-91215142CEA6}" destId="{F1CF5FD0-C620-44F0-A06F-BE0C38C7DD27}" srcOrd="0" destOrd="0" presId="urn:microsoft.com/office/officeart/2005/8/layout/bProcess3"/>
    <dgm:cxn modelId="{D64D18C6-B21E-42DD-8EBA-EE37FD1CAE2B}" type="presParOf" srcId="{B05D73FE-8D45-4EC3-9CFD-F20686442537}" destId="{5F4A0ADF-7427-4944-B1E8-21494F8760B2}" srcOrd="0" destOrd="0" presId="urn:microsoft.com/office/officeart/2005/8/layout/bProcess3"/>
    <dgm:cxn modelId="{DA0C7CA0-AC5C-4C5E-8391-DB9758A0A77C}" type="presParOf" srcId="{B05D73FE-8D45-4EC3-9CFD-F20686442537}" destId="{3F0A9E16-CFB8-44C8-8946-6A5ACDBF867E}" srcOrd="1" destOrd="0" presId="urn:microsoft.com/office/officeart/2005/8/layout/bProcess3"/>
    <dgm:cxn modelId="{BD0AFAC6-A08B-43CD-BA38-DA4A7CC4BBDE}" type="presParOf" srcId="{3F0A9E16-CFB8-44C8-8946-6A5ACDBF867E}" destId="{5EA397C7-A6C3-4DCE-82C6-015CF80D060D}" srcOrd="0" destOrd="0" presId="urn:microsoft.com/office/officeart/2005/8/layout/bProcess3"/>
    <dgm:cxn modelId="{A2B5BD5D-E41B-45AF-9004-094C75103CA6}" type="presParOf" srcId="{B05D73FE-8D45-4EC3-9CFD-F20686442537}" destId="{52CF03D3-2262-4DE3-B919-BBEF9C9FE7C4}" srcOrd="2" destOrd="0" presId="urn:microsoft.com/office/officeart/2005/8/layout/bProcess3"/>
    <dgm:cxn modelId="{4BBB52BB-F1DC-4F64-808E-78431D3980C8}" type="presParOf" srcId="{B05D73FE-8D45-4EC3-9CFD-F20686442537}" destId="{B18478D0-A6CB-45E6-B2AD-3B6884F59F1C}" srcOrd="3" destOrd="0" presId="urn:microsoft.com/office/officeart/2005/8/layout/bProcess3"/>
    <dgm:cxn modelId="{59DA1621-3F2F-4C59-B8F2-018F9759DE09}" type="presParOf" srcId="{B18478D0-A6CB-45E6-B2AD-3B6884F59F1C}" destId="{DE161093-AEF0-4266-9E61-B239E65BCF69}" srcOrd="0" destOrd="0" presId="urn:microsoft.com/office/officeart/2005/8/layout/bProcess3"/>
    <dgm:cxn modelId="{DAA53DA3-102A-4FEE-BBC5-117EA5BEAE44}" type="presParOf" srcId="{B05D73FE-8D45-4EC3-9CFD-F20686442537}" destId="{A5D1CA2A-EA7A-45D3-BDA5-D1E6770E209B}" srcOrd="4" destOrd="0" presId="urn:microsoft.com/office/officeart/2005/8/layout/bProcess3"/>
    <dgm:cxn modelId="{D5C16294-A7C9-408F-BF77-4ADB3E5411C4}" type="presParOf" srcId="{B05D73FE-8D45-4EC3-9CFD-F20686442537}" destId="{9F438E50-B899-4FCD-BBB5-DFC027D16BDD}" srcOrd="5" destOrd="0" presId="urn:microsoft.com/office/officeart/2005/8/layout/bProcess3"/>
    <dgm:cxn modelId="{00100641-11D3-4893-B8EB-6439AEBBC21B}" type="presParOf" srcId="{9F438E50-B899-4FCD-BBB5-DFC027D16BDD}" destId="{E053A034-AC40-4AFF-A045-B6651424B0C6}" srcOrd="0" destOrd="0" presId="urn:microsoft.com/office/officeart/2005/8/layout/bProcess3"/>
    <dgm:cxn modelId="{EF731188-447F-4732-9D20-704EF7B5FE08}" type="presParOf" srcId="{B05D73FE-8D45-4EC3-9CFD-F20686442537}" destId="{6DD60A22-6D14-405C-B6EB-C603E68F3912}" srcOrd="6" destOrd="0" presId="urn:microsoft.com/office/officeart/2005/8/layout/bProcess3"/>
    <dgm:cxn modelId="{D9D795B5-4B9B-4F47-BC69-FE99EDA6F4B8}" type="presParOf" srcId="{B05D73FE-8D45-4EC3-9CFD-F20686442537}" destId="{B3F09251-BE49-417A-B577-BCE98070A34D}" srcOrd="7" destOrd="0" presId="urn:microsoft.com/office/officeart/2005/8/layout/bProcess3"/>
    <dgm:cxn modelId="{77469A87-C8E3-4E82-8B4F-7D36B9C0058F}" type="presParOf" srcId="{B3F09251-BE49-417A-B577-BCE98070A34D}" destId="{8F5676DC-2214-4D3F-A3EE-A5DFB619B00A}" srcOrd="0" destOrd="0" presId="urn:microsoft.com/office/officeart/2005/8/layout/bProcess3"/>
    <dgm:cxn modelId="{9E18C464-37E9-4876-8A6E-FC1417DD6F88}" type="presParOf" srcId="{B05D73FE-8D45-4EC3-9CFD-F20686442537}" destId="{F1CF5FD0-C620-44F0-A06F-BE0C38C7DD2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D0B80-F7FF-4615-81FA-845E1EAC45AC}" type="doc">
      <dgm:prSet loTypeId="urn:microsoft.com/office/officeart/2005/8/layout/bProcess3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de-DE"/>
        </a:p>
      </dgm:t>
    </dgm:pt>
    <dgm:pt modelId="{D2DD8D48-4325-447E-9ED9-C8BBAAC6A979}">
      <dgm:prSet phldrT="[Text]"/>
      <dgm:spPr/>
      <dgm:t>
        <a:bodyPr/>
        <a:lstStyle/>
        <a:p>
          <a:r>
            <a:rPr lang="de-DE" dirty="0" smtClean="0"/>
            <a:t>Kontrollierte Person</a:t>
          </a:r>
          <a:endParaRPr lang="de-DE" dirty="0"/>
        </a:p>
      </dgm:t>
    </dgm:pt>
    <dgm:pt modelId="{04BE1407-2CEF-4D4A-B259-5D180CAB23EE}" type="parTrans" cxnId="{02BD19E5-18F6-42B6-AFD3-0449FF7C2F2B}">
      <dgm:prSet/>
      <dgm:spPr/>
      <dgm:t>
        <a:bodyPr/>
        <a:lstStyle/>
        <a:p>
          <a:endParaRPr lang="de-DE"/>
        </a:p>
      </dgm:t>
    </dgm:pt>
    <dgm:pt modelId="{92165F3B-ADF0-4AE6-BE12-E7D32014DAA9}" type="sibTrans" cxnId="{02BD19E5-18F6-42B6-AFD3-0449FF7C2F2B}">
      <dgm:prSet/>
      <dgm:spPr/>
      <dgm:t>
        <a:bodyPr/>
        <a:lstStyle/>
        <a:p>
          <a:endParaRPr lang="de-DE"/>
        </a:p>
      </dgm:t>
    </dgm:pt>
    <dgm:pt modelId="{52123BD4-219B-4CB7-9ED8-D8686E55CB22}">
      <dgm:prSet phldrT="[Text]"/>
      <dgm:spPr/>
      <dgm:t>
        <a:bodyPr/>
        <a:lstStyle/>
        <a:p>
          <a:r>
            <a:rPr lang="de-DE" dirty="0" smtClean="0"/>
            <a:t>Familie</a:t>
          </a:r>
          <a:endParaRPr lang="de-DE" dirty="0"/>
        </a:p>
      </dgm:t>
    </dgm:pt>
    <dgm:pt modelId="{DAD1034E-F855-4D4E-BF45-14D02C6E88BD}" type="parTrans" cxnId="{2DFD007F-5617-4A02-A7C0-69960BA21004}">
      <dgm:prSet/>
      <dgm:spPr/>
      <dgm:t>
        <a:bodyPr/>
        <a:lstStyle/>
        <a:p>
          <a:endParaRPr lang="de-DE"/>
        </a:p>
      </dgm:t>
    </dgm:pt>
    <dgm:pt modelId="{D4D50DFC-C754-4D02-803E-08CA9FC59CF6}" type="sibTrans" cxnId="{2DFD007F-5617-4A02-A7C0-69960BA21004}">
      <dgm:prSet/>
      <dgm:spPr/>
      <dgm:t>
        <a:bodyPr/>
        <a:lstStyle/>
        <a:p>
          <a:endParaRPr lang="de-DE"/>
        </a:p>
      </dgm:t>
    </dgm:pt>
    <dgm:pt modelId="{CF15F8DA-6848-402C-AF55-6EED333E09B6}">
      <dgm:prSet phldrT="[Text]"/>
      <dgm:spPr/>
      <dgm:t>
        <a:bodyPr/>
        <a:lstStyle/>
        <a:p>
          <a:r>
            <a:rPr lang="de-DE" dirty="0" smtClean="0"/>
            <a:t>Bürgerliche Gesellschaft</a:t>
          </a:r>
          <a:endParaRPr lang="de-DE" dirty="0"/>
        </a:p>
      </dgm:t>
    </dgm:pt>
    <dgm:pt modelId="{CC02B155-9BCF-4922-BF68-EED7456C5DF4}" type="parTrans" cxnId="{BDD52692-D6A9-4408-9BC6-B163D948EFEC}">
      <dgm:prSet/>
      <dgm:spPr/>
      <dgm:t>
        <a:bodyPr/>
        <a:lstStyle/>
        <a:p>
          <a:endParaRPr lang="de-DE"/>
        </a:p>
      </dgm:t>
    </dgm:pt>
    <dgm:pt modelId="{6FABDB45-19BD-4A44-9DA5-BBFA09193FF2}" type="sibTrans" cxnId="{BDD52692-D6A9-4408-9BC6-B163D948EFEC}">
      <dgm:prSet/>
      <dgm:spPr/>
      <dgm:t>
        <a:bodyPr/>
        <a:lstStyle/>
        <a:p>
          <a:endParaRPr lang="de-DE"/>
        </a:p>
      </dgm:t>
    </dgm:pt>
    <dgm:pt modelId="{C1F17E61-7C0E-4B41-865B-9F8A120E499C}">
      <dgm:prSet phldrT="[Text]"/>
      <dgm:spPr/>
      <dgm:t>
        <a:bodyPr/>
        <a:lstStyle/>
        <a:p>
          <a:r>
            <a:rPr lang="de-DE" dirty="0" smtClean="0"/>
            <a:t>verfasster Staat</a:t>
          </a:r>
          <a:endParaRPr lang="de-DE" dirty="0"/>
        </a:p>
      </dgm:t>
    </dgm:pt>
    <dgm:pt modelId="{B30E6F62-4349-465C-86BB-62ACE1500474}" type="parTrans" cxnId="{AB6539F2-8AA6-4DD8-BCE1-925998CB16CD}">
      <dgm:prSet/>
      <dgm:spPr/>
      <dgm:t>
        <a:bodyPr/>
        <a:lstStyle/>
        <a:p>
          <a:endParaRPr lang="de-DE"/>
        </a:p>
      </dgm:t>
    </dgm:pt>
    <dgm:pt modelId="{DD981850-8686-4334-A2F5-E929CB1190F2}" type="sibTrans" cxnId="{AB6539F2-8AA6-4DD8-BCE1-925998CB16CD}">
      <dgm:prSet/>
      <dgm:spPr>
        <a:ln>
          <a:solidFill>
            <a:srgbClr val="FF0000"/>
          </a:solidFill>
        </a:ln>
      </dgm:spPr>
      <dgm:t>
        <a:bodyPr/>
        <a:lstStyle/>
        <a:p>
          <a:endParaRPr lang="de-DE"/>
        </a:p>
      </dgm:t>
    </dgm:pt>
    <dgm:pt modelId="{B6E76107-ABFB-4189-B430-03264C1C0E84}">
      <dgm:prSet phldrT="[Text]"/>
      <dgm:spPr>
        <a:ln w="38100">
          <a:solidFill>
            <a:srgbClr val="FF0000"/>
          </a:solidFill>
        </a:ln>
      </dgm:spPr>
      <dgm:t>
        <a:bodyPr/>
        <a:lstStyle/>
        <a:p>
          <a:r>
            <a:rPr lang="de-DE" b="1" dirty="0" smtClean="0">
              <a:solidFill>
                <a:srgbClr val="FF0000"/>
              </a:solidFill>
            </a:rPr>
            <a:t>ODER:</a:t>
          </a:r>
        </a:p>
        <a:p>
          <a:r>
            <a:rPr lang="de-DE" dirty="0" smtClean="0">
              <a:solidFill>
                <a:srgbClr val="FF0000"/>
              </a:solidFill>
            </a:rPr>
            <a:t>Sittlichkeit</a:t>
          </a:r>
          <a:endParaRPr lang="de-DE" dirty="0">
            <a:solidFill>
              <a:srgbClr val="FF0000"/>
            </a:solidFill>
          </a:endParaRPr>
        </a:p>
      </dgm:t>
    </dgm:pt>
    <dgm:pt modelId="{AF659152-082F-4472-872C-B74E17A14089}" type="parTrans" cxnId="{28B06F4D-DACF-4A05-A994-9989A0393347}">
      <dgm:prSet/>
      <dgm:spPr/>
      <dgm:t>
        <a:bodyPr/>
        <a:lstStyle/>
        <a:p>
          <a:endParaRPr lang="de-DE"/>
        </a:p>
      </dgm:t>
    </dgm:pt>
    <dgm:pt modelId="{10886707-85D5-4073-AC3C-413DA1396000}" type="sibTrans" cxnId="{28B06F4D-DACF-4A05-A994-9989A0393347}">
      <dgm:prSet/>
      <dgm:spPr/>
      <dgm:t>
        <a:bodyPr/>
        <a:lstStyle/>
        <a:p>
          <a:endParaRPr lang="de-DE"/>
        </a:p>
      </dgm:t>
    </dgm:pt>
    <dgm:pt modelId="{BAB2A773-139F-4FB7-BE53-A6530665BFE5}" type="pres">
      <dgm:prSet presAssocID="{F03D0B80-F7FF-4615-81FA-845E1EAC45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244C73C-48A0-4497-8247-A949377E6DF3}" type="pres">
      <dgm:prSet presAssocID="{D2DD8D48-4325-447E-9ED9-C8BBAAC6A979}" presName="node" presStyleLbl="node1" presStyleIdx="0" presStyleCnt="5" custLinFactNeighborX="335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972570-2BBB-4660-9C26-5678AF2FFB72}" type="pres">
      <dgm:prSet presAssocID="{92165F3B-ADF0-4AE6-BE12-E7D32014DAA9}" presName="sibTrans" presStyleLbl="sibTrans1D1" presStyleIdx="0" presStyleCnt="4"/>
      <dgm:spPr/>
      <dgm:t>
        <a:bodyPr/>
        <a:lstStyle/>
        <a:p>
          <a:endParaRPr lang="de-DE"/>
        </a:p>
      </dgm:t>
    </dgm:pt>
    <dgm:pt modelId="{3101809A-82BF-4D96-8E3E-52AFB1EC9C8C}" type="pres">
      <dgm:prSet presAssocID="{92165F3B-ADF0-4AE6-BE12-E7D32014DAA9}" presName="connectorText" presStyleLbl="sibTrans1D1" presStyleIdx="0" presStyleCnt="4"/>
      <dgm:spPr/>
      <dgm:t>
        <a:bodyPr/>
        <a:lstStyle/>
        <a:p>
          <a:endParaRPr lang="de-DE"/>
        </a:p>
      </dgm:t>
    </dgm:pt>
    <dgm:pt modelId="{2B9FDEAC-EB3E-46C3-A5C0-DAC185325CCC}" type="pres">
      <dgm:prSet presAssocID="{52123BD4-219B-4CB7-9ED8-D8686E55CB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96617D-6911-4433-8D61-68C9E15BCB36}" type="pres">
      <dgm:prSet presAssocID="{D4D50DFC-C754-4D02-803E-08CA9FC59CF6}" presName="sibTrans" presStyleLbl="sibTrans1D1" presStyleIdx="1" presStyleCnt="4"/>
      <dgm:spPr/>
      <dgm:t>
        <a:bodyPr/>
        <a:lstStyle/>
        <a:p>
          <a:endParaRPr lang="de-DE"/>
        </a:p>
      </dgm:t>
    </dgm:pt>
    <dgm:pt modelId="{5BF9B2B8-E39F-427C-A789-9C0F5FD24462}" type="pres">
      <dgm:prSet presAssocID="{D4D50DFC-C754-4D02-803E-08CA9FC59CF6}" presName="connectorText" presStyleLbl="sibTrans1D1" presStyleIdx="1" presStyleCnt="4"/>
      <dgm:spPr/>
      <dgm:t>
        <a:bodyPr/>
        <a:lstStyle/>
        <a:p>
          <a:endParaRPr lang="de-DE"/>
        </a:p>
      </dgm:t>
    </dgm:pt>
    <dgm:pt modelId="{486555A8-79CF-4FBB-AD8D-B9E85C3134D2}" type="pres">
      <dgm:prSet presAssocID="{CF15F8DA-6848-402C-AF55-6EED333E09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3196C1-C630-4A9D-BFB9-4366D1779D21}" type="pres">
      <dgm:prSet presAssocID="{6FABDB45-19BD-4A44-9DA5-BBFA09193FF2}" presName="sibTrans" presStyleLbl="sibTrans1D1" presStyleIdx="2" presStyleCnt="4"/>
      <dgm:spPr/>
      <dgm:t>
        <a:bodyPr/>
        <a:lstStyle/>
        <a:p>
          <a:endParaRPr lang="de-DE"/>
        </a:p>
      </dgm:t>
    </dgm:pt>
    <dgm:pt modelId="{78FFCEB0-8EBC-45BA-9057-D5C02A846CD0}" type="pres">
      <dgm:prSet presAssocID="{6FABDB45-19BD-4A44-9DA5-BBFA09193FF2}" presName="connectorText" presStyleLbl="sibTrans1D1" presStyleIdx="2" presStyleCnt="4"/>
      <dgm:spPr/>
      <dgm:t>
        <a:bodyPr/>
        <a:lstStyle/>
        <a:p>
          <a:endParaRPr lang="de-DE"/>
        </a:p>
      </dgm:t>
    </dgm:pt>
    <dgm:pt modelId="{9DB042FF-6003-4AB1-85AB-6196210A2369}" type="pres">
      <dgm:prSet presAssocID="{C1F17E61-7C0E-4B41-865B-9F8A120E49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E46EBE-B226-4630-9D21-479EA75FA48F}" type="pres">
      <dgm:prSet presAssocID="{DD981850-8686-4334-A2F5-E929CB1190F2}" presName="sibTrans" presStyleLbl="sibTrans1D1" presStyleIdx="3" presStyleCnt="4"/>
      <dgm:spPr/>
      <dgm:t>
        <a:bodyPr/>
        <a:lstStyle/>
        <a:p>
          <a:endParaRPr lang="de-DE"/>
        </a:p>
      </dgm:t>
    </dgm:pt>
    <dgm:pt modelId="{E3E97C68-6AE1-42FA-AB4F-5B9E681A8F26}" type="pres">
      <dgm:prSet presAssocID="{DD981850-8686-4334-A2F5-E929CB1190F2}" presName="connectorText" presStyleLbl="sibTrans1D1" presStyleIdx="3" presStyleCnt="4"/>
      <dgm:spPr/>
      <dgm:t>
        <a:bodyPr/>
        <a:lstStyle/>
        <a:p>
          <a:endParaRPr lang="de-DE"/>
        </a:p>
      </dgm:t>
    </dgm:pt>
    <dgm:pt modelId="{545E33F6-09EA-40BE-B45C-D29028A4B33F}" type="pres">
      <dgm:prSet presAssocID="{B6E76107-ABFB-4189-B430-03264C1C0E84}" presName="node" presStyleLbl="node1" presStyleIdx="4" presStyleCnt="5" custLinFactNeighborX="4227" custLinFactNeighborY="-119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75A6C7A-847B-40EF-84F5-B08FB63D7BF2}" type="presOf" srcId="{92165F3B-ADF0-4AE6-BE12-E7D32014DAA9}" destId="{B7972570-2BBB-4660-9C26-5678AF2FFB72}" srcOrd="0" destOrd="0" presId="urn:microsoft.com/office/officeart/2005/8/layout/bProcess3"/>
    <dgm:cxn modelId="{154E5D4E-3016-436C-A744-723DE3600418}" type="presOf" srcId="{DD981850-8686-4334-A2F5-E929CB1190F2}" destId="{E3E97C68-6AE1-42FA-AB4F-5B9E681A8F26}" srcOrd="1" destOrd="0" presId="urn:microsoft.com/office/officeart/2005/8/layout/bProcess3"/>
    <dgm:cxn modelId="{96EBF118-89F5-48F0-9A44-AC2247B9CA5E}" type="presOf" srcId="{52123BD4-219B-4CB7-9ED8-D8686E55CB22}" destId="{2B9FDEAC-EB3E-46C3-A5C0-DAC185325CCC}" srcOrd="0" destOrd="0" presId="urn:microsoft.com/office/officeart/2005/8/layout/bProcess3"/>
    <dgm:cxn modelId="{8D4AC591-2CCF-4D83-B0BC-601BD36C31FF}" type="presOf" srcId="{D4D50DFC-C754-4D02-803E-08CA9FC59CF6}" destId="{C296617D-6911-4433-8D61-68C9E15BCB36}" srcOrd="0" destOrd="0" presId="urn:microsoft.com/office/officeart/2005/8/layout/bProcess3"/>
    <dgm:cxn modelId="{BDD52692-D6A9-4408-9BC6-B163D948EFEC}" srcId="{F03D0B80-F7FF-4615-81FA-845E1EAC45AC}" destId="{CF15F8DA-6848-402C-AF55-6EED333E09B6}" srcOrd="2" destOrd="0" parTransId="{CC02B155-9BCF-4922-BF68-EED7456C5DF4}" sibTransId="{6FABDB45-19BD-4A44-9DA5-BBFA09193FF2}"/>
    <dgm:cxn modelId="{416CA52D-F85A-4B52-81E6-325404CE69A5}" type="presOf" srcId="{92165F3B-ADF0-4AE6-BE12-E7D32014DAA9}" destId="{3101809A-82BF-4D96-8E3E-52AFB1EC9C8C}" srcOrd="1" destOrd="0" presId="urn:microsoft.com/office/officeart/2005/8/layout/bProcess3"/>
    <dgm:cxn modelId="{B32216A3-F06F-42A9-8726-8133CC15D832}" type="presOf" srcId="{F03D0B80-F7FF-4615-81FA-845E1EAC45AC}" destId="{BAB2A773-139F-4FB7-BE53-A6530665BFE5}" srcOrd="0" destOrd="0" presId="urn:microsoft.com/office/officeart/2005/8/layout/bProcess3"/>
    <dgm:cxn modelId="{B50FC4FC-E22C-46F3-9443-742B3B3E50D3}" type="presOf" srcId="{6FABDB45-19BD-4A44-9DA5-BBFA09193FF2}" destId="{78FFCEB0-8EBC-45BA-9057-D5C02A846CD0}" srcOrd="1" destOrd="0" presId="urn:microsoft.com/office/officeart/2005/8/layout/bProcess3"/>
    <dgm:cxn modelId="{D8A33C24-1A1B-4D02-BD69-46445452F5C0}" type="presOf" srcId="{B6E76107-ABFB-4189-B430-03264C1C0E84}" destId="{545E33F6-09EA-40BE-B45C-D29028A4B33F}" srcOrd="0" destOrd="0" presId="urn:microsoft.com/office/officeart/2005/8/layout/bProcess3"/>
    <dgm:cxn modelId="{02BD19E5-18F6-42B6-AFD3-0449FF7C2F2B}" srcId="{F03D0B80-F7FF-4615-81FA-845E1EAC45AC}" destId="{D2DD8D48-4325-447E-9ED9-C8BBAAC6A979}" srcOrd="0" destOrd="0" parTransId="{04BE1407-2CEF-4D4A-B259-5D180CAB23EE}" sibTransId="{92165F3B-ADF0-4AE6-BE12-E7D32014DAA9}"/>
    <dgm:cxn modelId="{3BCEA6E5-27C5-43BA-A037-D0ABBA54B782}" type="presOf" srcId="{D2DD8D48-4325-447E-9ED9-C8BBAAC6A979}" destId="{1244C73C-48A0-4497-8247-A949377E6DF3}" srcOrd="0" destOrd="0" presId="urn:microsoft.com/office/officeart/2005/8/layout/bProcess3"/>
    <dgm:cxn modelId="{2DFD007F-5617-4A02-A7C0-69960BA21004}" srcId="{F03D0B80-F7FF-4615-81FA-845E1EAC45AC}" destId="{52123BD4-219B-4CB7-9ED8-D8686E55CB22}" srcOrd="1" destOrd="0" parTransId="{DAD1034E-F855-4D4E-BF45-14D02C6E88BD}" sibTransId="{D4D50DFC-C754-4D02-803E-08CA9FC59CF6}"/>
    <dgm:cxn modelId="{6E862791-5CDC-4DE5-9A3F-3243F3B3594D}" type="presOf" srcId="{CF15F8DA-6848-402C-AF55-6EED333E09B6}" destId="{486555A8-79CF-4FBB-AD8D-B9E85C3134D2}" srcOrd="0" destOrd="0" presId="urn:microsoft.com/office/officeart/2005/8/layout/bProcess3"/>
    <dgm:cxn modelId="{28B06F4D-DACF-4A05-A994-9989A0393347}" srcId="{F03D0B80-F7FF-4615-81FA-845E1EAC45AC}" destId="{B6E76107-ABFB-4189-B430-03264C1C0E84}" srcOrd="4" destOrd="0" parTransId="{AF659152-082F-4472-872C-B74E17A14089}" sibTransId="{10886707-85D5-4073-AC3C-413DA1396000}"/>
    <dgm:cxn modelId="{8B3E3446-7768-416D-A50A-FF7CBFE74B72}" type="presOf" srcId="{DD981850-8686-4334-A2F5-E929CB1190F2}" destId="{26E46EBE-B226-4630-9D21-479EA75FA48F}" srcOrd="0" destOrd="0" presId="urn:microsoft.com/office/officeart/2005/8/layout/bProcess3"/>
    <dgm:cxn modelId="{C0A307BF-BBBB-469D-816B-BE9F131A34B1}" type="presOf" srcId="{C1F17E61-7C0E-4B41-865B-9F8A120E499C}" destId="{9DB042FF-6003-4AB1-85AB-6196210A2369}" srcOrd="0" destOrd="0" presId="urn:microsoft.com/office/officeart/2005/8/layout/bProcess3"/>
    <dgm:cxn modelId="{AB6539F2-8AA6-4DD8-BCE1-925998CB16CD}" srcId="{F03D0B80-F7FF-4615-81FA-845E1EAC45AC}" destId="{C1F17E61-7C0E-4B41-865B-9F8A120E499C}" srcOrd="3" destOrd="0" parTransId="{B30E6F62-4349-465C-86BB-62ACE1500474}" sibTransId="{DD981850-8686-4334-A2F5-E929CB1190F2}"/>
    <dgm:cxn modelId="{E4657155-7BD5-41EC-B014-CBE88BB147B5}" type="presOf" srcId="{D4D50DFC-C754-4D02-803E-08CA9FC59CF6}" destId="{5BF9B2B8-E39F-427C-A789-9C0F5FD24462}" srcOrd="1" destOrd="0" presId="urn:microsoft.com/office/officeart/2005/8/layout/bProcess3"/>
    <dgm:cxn modelId="{E3344F35-90D0-401E-A34B-0C9D83DB920B}" type="presOf" srcId="{6FABDB45-19BD-4A44-9DA5-BBFA09193FF2}" destId="{B33196C1-C630-4A9D-BFB9-4366D1779D21}" srcOrd="0" destOrd="0" presId="urn:microsoft.com/office/officeart/2005/8/layout/bProcess3"/>
    <dgm:cxn modelId="{308FC482-D94D-4A70-BA42-9FEF2B1DA1B1}" type="presParOf" srcId="{BAB2A773-139F-4FB7-BE53-A6530665BFE5}" destId="{1244C73C-48A0-4497-8247-A949377E6DF3}" srcOrd="0" destOrd="0" presId="urn:microsoft.com/office/officeart/2005/8/layout/bProcess3"/>
    <dgm:cxn modelId="{C5DF0141-AF39-4732-B03C-AEFDBBDB4973}" type="presParOf" srcId="{BAB2A773-139F-4FB7-BE53-A6530665BFE5}" destId="{B7972570-2BBB-4660-9C26-5678AF2FFB72}" srcOrd="1" destOrd="0" presId="urn:microsoft.com/office/officeart/2005/8/layout/bProcess3"/>
    <dgm:cxn modelId="{281F7CC3-5349-4929-B801-3EB4B82AEFC4}" type="presParOf" srcId="{B7972570-2BBB-4660-9C26-5678AF2FFB72}" destId="{3101809A-82BF-4D96-8E3E-52AFB1EC9C8C}" srcOrd="0" destOrd="0" presId="urn:microsoft.com/office/officeart/2005/8/layout/bProcess3"/>
    <dgm:cxn modelId="{4602769A-7094-4B6E-8288-F5236D218E94}" type="presParOf" srcId="{BAB2A773-139F-4FB7-BE53-A6530665BFE5}" destId="{2B9FDEAC-EB3E-46C3-A5C0-DAC185325CCC}" srcOrd="2" destOrd="0" presId="urn:microsoft.com/office/officeart/2005/8/layout/bProcess3"/>
    <dgm:cxn modelId="{87B685CC-5960-4AF0-BF1E-6A475A4813F7}" type="presParOf" srcId="{BAB2A773-139F-4FB7-BE53-A6530665BFE5}" destId="{C296617D-6911-4433-8D61-68C9E15BCB36}" srcOrd="3" destOrd="0" presId="urn:microsoft.com/office/officeart/2005/8/layout/bProcess3"/>
    <dgm:cxn modelId="{45FEFAAE-0FBE-4B22-8A50-1DEE14EAF660}" type="presParOf" srcId="{C296617D-6911-4433-8D61-68C9E15BCB36}" destId="{5BF9B2B8-E39F-427C-A789-9C0F5FD24462}" srcOrd="0" destOrd="0" presId="urn:microsoft.com/office/officeart/2005/8/layout/bProcess3"/>
    <dgm:cxn modelId="{5BFC2918-6D2D-4A49-A387-DF0F9441C00A}" type="presParOf" srcId="{BAB2A773-139F-4FB7-BE53-A6530665BFE5}" destId="{486555A8-79CF-4FBB-AD8D-B9E85C3134D2}" srcOrd="4" destOrd="0" presId="urn:microsoft.com/office/officeart/2005/8/layout/bProcess3"/>
    <dgm:cxn modelId="{426CFBBA-42AE-40AC-86E9-6A131969606C}" type="presParOf" srcId="{BAB2A773-139F-4FB7-BE53-A6530665BFE5}" destId="{B33196C1-C630-4A9D-BFB9-4366D1779D21}" srcOrd="5" destOrd="0" presId="urn:microsoft.com/office/officeart/2005/8/layout/bProcess3"/>
    <dgm:cxn modelId="{4F8D2852-7882-4673-9B87-1746E78D40FC}" type="presParOf" srcId="{B33196C1-C630-4A9D-BFB9-4366D1779D21}" destId="{78FFCEB0-8EBC-45BA-9057-D5C02A846CD0}" srcOrd="0" destOrd="0" presId="urn:microsoft.com/office/officeart/2005/8/layout/bProcess3"/>
    <dgm:cxn modelId="{DFDD22D4-09CF-4E3B-BF28-8F7A3F04E2C9}" type="presParOf" srcId="{BAB2A773-139F-4FB7-BE53-A6530665BFE5}" destId="{9DB042FF-6003-4AB1-85AB-6196210A2369}" srcOrd="6" destOrd="0" presId="urn:microsoft.com/office/officeart/2005/8/layout/bProcess3"/>
    <dgm:cxn modelId="{F02A2D6B-7107-4E11-807E-8D97814D38B4}" type="presParOf" srcId="{BAB2A773-139F-4FB7-BE53-A6530665BFE5}" destId="{26E46EBE-B226-4630-9D21-479EA75FA48F}" srcOrd="7" destOrd="0" presId="urn:microsoft.com/office/officeart/2005/8/layout/bProcess3"/>
    <dgm:cxn modelId="{FCBDB02F-BC66-4918-8A2C-94101680D278}" type="presParOf" srcId="{26E46EBE-B226-4630-9D21-479EA75FA48F}" destId="{E3E97C68-6AE1-42FA-AB4F-5B9E681A8F26}" srcOrd="0" destOrd="0" presId="urn:microsoft.com/office/officeart/2005/8/layout/bProcess3"/>
    <dgm:cxn modelId="{F83A0DA1-EE9C-47FD-BD10-EECD84B33725}" type="presParOf" srcId="{BAB2A773-139F-4FB7-BE53-A6530665BFE5}" destId="{545E33F6-09EA-40BE-B45C-D29028A4B33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BBA98E-7301-4272-8C23-98793911795C}" type="datetimeFigureOut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7587B4-6D88-47CB-86AB-B521430B0E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01D6-AFCF-480B-BCE7-E21E3AE49465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D346-8169-481C-B00B-C4CC3A55D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2B36-E8C7-488B-B446-BCE65151B433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B43F-DCF2-49E7-B052-FC79FFE4AF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8B7F-BB41-43B4-89F1-E5BFFB49CB91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8EB8-58D4-4CD6-89D9-C2DC661839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452E-9866-471B-815E-517B76CC3E51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56ED-9DAA-4E38-AD77-D0017DFF37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6711-D580-4B01-9A63-2E88525F7EC7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29D40-C2FF-45FD-A2E2-489249FD84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B086-D6F0-4375-8C91-6EEC494C71B2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550C-A042-494A-9B96-031E67E541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6464-5928-48FA-BD65-BFB75EC48136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27C2-94B8-45FA-BF57-A4D60D668D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41C1-7E36-4750-A7FF-A075676BA1CE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34CE-F367-46D1-ACA4-BABEC5F714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CD53-2729-489B-82FC-4ECD36B1C5DD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011D-1E27-411E-B48A-E27CB952A5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CA6A-62F2-4279-B71A-626FA8E084FE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95BE-2E5C-4CE6-B2AF-ED605D6CDE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080F-CD2D-43E4-801C-F774667B246D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Eike Hennig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2644-5D4D-4820-8B61-979AA883E1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44C91D-AB2C-4251-B3F6-7048ED5DDDF5}" type="datetime1">
              <a:rPr lang="de-DE"/>
              <a:pPr>
                <a:defRPr/>
              </a:pPr>
              <a:t>23.04.2014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© Eike Hennig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718A21-BC48-4B80-8114-8636E15957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2808288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600" b="1" dirty="0" smtClean="0">
                <a:solidFill>
                  <a:schemeClr val="bg1"/>
                </a:solidFill>
              </a:rPr>
              <a:t>Hegels Darstellung der alten und der modernen Welt</a:t>
            </a:r>
            <a:br>
              <a:rPr lang="de-DE" sz="3600" b="1" dirty="0" smtClean="0">
                <a:solidFill>
                  <a:schemeClr val="bg1"/>
                </a:solidFill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>insbesondere am Beispiel von Individuum und Staat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  <a:ln>
            <a:solidFill>
              <a:srgbClr val="FF0000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Dr. Eike Hennig (Professor i. R.) - 23</a:t>
            </a:r>
            <a:r>
              <a:rPr lang="de-DE" dirty="0"/>
              <a:t>. April 2014</a:t>
            </a:r>
          </a:p>
          <a:p>
            <a:pPr fontAlgn="auto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U3L Ringvorlesung im </a:t>
            </a:r>
            <a:r>
              <a:rPr lang="de-DE" dirty="0" err="1" smtClean="0"/>
              <a:t>SoSem</a:t>
            </a:r>
            <a:r>
              <a:rPr lang="de-DE" dirty="0" smtClean="0"/>
              <a:t> 2014: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„Die Antike in unserer Gegenwart“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235825" y="3284538"/>
            <a:ext cx="1657350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</a:rPr>
              <a:t>Ich will!</a:t>
            </a:r>
            <a:endParaRPr lang="de-DE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Henning\Documents\U3L Vorl. ab SoSem09\g SoSem 14 Ringvorlesung Hegel und Antike\2014_03_11\Hegel bil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800" y="92075"/>
            <a:ext cx="4308475" cy="6577013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© </a:t>
            </a:r>
            <a:r>
              <a:rPr lang="de-DE" dirty="0"/>
              <a:t>Eike Hennig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5F231-20C6-4CF6-A9F1-5107680ACFE7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half" idx="2"/>
          </p:nvPr>
        </p:nvGraphicFramePr>
        <p:xfrm>
          <a:off x="4643438" y="101600"/>
          <a:ext cx="4392612" cy="653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526"/>
                <a:gridCol w="3143962"/>
              </a:tblGrid>
              <a:tr h="4091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Themen</a:t>
                      </a:r>
                      <a:endParaRPr lang="de-DE" dirty="0"/>
                    </a:p>
                  </a:txBody>
                  <a:tcPr/>
                </a:tc>
              </a:tr>
              <a:tr h="1866492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Antike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Das Konstrukt:</a:t>
                      </a:r>
                      <a:r>
                        <a:rPr lang="de-DE" sz="2000" baseline="0" dirty="0" smtClean="0"/>
                        <a:t> Polis als  Gemeinschaft im </a:t>
                      </a:r>
                      <a:r>
                        <a:rPr lang="de-DE" sz="2000" baseline="0" dirty="0" err="1" smtClean="0"/>
                        <a:t>Politi-schen</a:t>
                      </a:r>
                      <a:r>
                        <a:rPr lang="de-DE" sz="2000" baseline="0" dirty="0" smtClean="0"/>
                        <a:t>. Staat/Stadt, Gesell-</a:t>
                      </a:r>
                      <a:r>
                        <a:rPr lang="de-DE" sz="2000" baseline="0" dirty="0" err="1" smtClean="0"/>
                        <a:t>schaft</a:t>
                      </a:r>
                      <a:r>
                        <a:rPr lang="de-DE" sz="2000" baseline="0" dirty="0" smtClean="0"/>
                        <a:t>, Bürger/Bürgerschaft sind vereint (in Freiheit weniger).</a:t>
                      </a:r>
                      <a:endParaRPr lang="de-DE" sz="2000" dirty="0"/>
                    </a:p>
                  </a:txBody>
                  <a:tcPr/>
                </a:tc>
              </a:tr>
              <a:tr h="355522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Dagegen (allgemeine Freiheit) 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16276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Moderne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Die Freiheit Aller, die   entzweite bürgerliche Gesellschaft.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dirty="0" smtClean="0"/>
                        <a:t>Staat, Gesell-</a:t>
                      </a:r>
                      <a:r>
                        <a:rPr lang="de-DE" sz="2000" dirty="0" err="1" smtClean="0"/>
                        <a:t>schaft</a:t>
                      </a:r>
                      <a:r>
                        <a:rPr lang="de-DE" sz="2000" dirty="0" smtClean="0"/>
                        <a:t>, Person sind getrennt.  Sittlichkeit als zweite Integration:  Triebkontrolle, Verfassung, Staat </a:t>
                      </a:r>
                      <a:endParaRPr lang="de-DE" sz="2000" dirty="0"/>
                    </a:p>
                  </a:txBody>
                  <a:tcPr/>
                </a:tc>
              </a:tr>
              <a:tr h="1215910">
                <a:tc>
                  <a:txBody>
                    <a:bodyPr/>
                    <a:lstStyle/>
                    <a:p>
                      <a:endParaRPr lang="de-DE" i="1" dirty="0" smtClean="0"/>
                    </a:p>
                    <a:p>
                      <a:r>
                        <a:rPr lang="de-DE" i="1" dirty="0" smtClean="0"/>
                        <a:t>Prämissen </a:t>
                      </a:r>
                      <a:endParaRPr lang="de-DE" i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/>
                        <a:t>Skepsis: Einzelne, Gesellschaft, Transzendenz. - </a:t>
                      </a:r>
                      <a:r>
                        <a:rPr lang="de-DE" sz="1600" i="1" dirty="0" err="1" smtClean="0"/>
                        <a:t>Prius</a:t>
                      </a:r>
                      <a:r>
                        <a:rPr lang="de-DE" sz="1600" i="1" dirty="0" smtClean="0"/>
                        <a:t>: Kontrolle, Institution, verfasste Ordnung, Versöhnung,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/>
                        <a:t>Votum für konkrete Freiheit</a:t>
                      </a:r>
                      <a:endParaRPr lang="de-DE" sz="1600" i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unde Klammer rechts 10"/>
          <p:cNvSpPr/>
          <p:nvPr/>
        </p:nvSpPr>
        <p:spPr>
          <a:xfrm>
            <a:off x="8893175" y="1628775"/>
            <a:ext cx="142875" cy="2663825"/>
          </a:xfrm>
          <a:prstGeom prst="rightBracket">
            <a:avLst/>
          </a:prstGeom>
          <a:ln w="28575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smtClean="0"/>
              <a:t>Weltgeschichtliche Entwicklungsstufen:</a:t>
            </a:r>
            <a:br>
              <a:rPr lang="de-DE" sz="2800" b="1" smtClean="0"/>
            </a:br>
            <a:r>
              <a:rPr lang="de-DE" sz="2400" b="1" smtClean="0"/>
              <a:t>„Fortschritt im Bewusstsein der Freiheit“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1584176"/>
                <a:gridCol w="1368152"/>
                <a:gridCol w="1008112"/>
                <a:gridCol w="1807096"/>
                <a:gridCol w="1371600"/>
              </a:tblGrid>
              <a:tr h="640080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Modalitäten</a:t>
                      </a:r>
                      <a:endParaRPr lang="de-DE" dirty="0"/>
                    </a:p>
                    <a:p>
                      <a:pPr algn="r"/>
                      <a:r>
                        <a:rPr lang="de-DE" dirty="0" smtClean="0"/>
                        <a:t>Stufen  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Staatsform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Freiheit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Aufgabe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Altersstufe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ORIENT</a:t>
                      </a:r>
                    </a:p>
                    <a:p>
                      <a:r>
                        <a:rPr lang="de-DE" dirty="0" smtClean="0"/>
                        <a:t>~ 1100 v. Chr.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Despotis-mus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Nur einer ist frei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Angriffskrieg,</a:t>
                      </a:r>
                      <a:r>
                        <a:rPr lang="de-DE" baseline="0" dirty="0" smtClean="0"/>
                        <a:t> Willkür, Toben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Kindheit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GRIECHEN</a:t>
                      </a:r>
                    </a:p>
                    <a:p>
                      <a:r>
                        <a:rPr lang="de-DE" dirty="0" smtClean="0"/>
                        <a:t>~ 500 v. Chr.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Demokratie</a:t>
                      </a:r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Einige sind </a:t>
                      </a:r>
                    </a:p>
                    <a:p>
                      <a:r>
                        <a:rPr lang="de-DE" dirty="0" smtClean="0"/>
                        <a:t>frei</a:t>
                      </a:r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dirty="0" smtClean="0"/>
                        <a:t>Schöne Freiheit, schöne Kunst, 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freie Lebendigkeit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Jüngling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RÖMER</a:t>
                      </a:r>
                    </a:p>
                    <a:p>
                      <a:r>
                        <a:rPr lang="de-DE" dirty="0" smtClean="0"/>
                        <a:t>~ 200 v. Chr.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Aristokratie</a:t>
                      </a:r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Mannesalter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GERMANI-SCHES</a:t>
                      </a:r>
                      <a:r>
                        <a:rPr lang="de-DE" baseline="0" dirty="0" smtClean="0"/>
                        <a:t> REICH</a:t>
                      </a:r>
                    </a:p>
                    <a:p>
                      <a:r>
                        <a:rPr lang="de-DE" dirty="0" smtClean="0"/>
                        <a:t>~ </a:t>
                      </a:r>
                      <a:r>
                        <a:rPr lang="de-DE" baseline="0" dirty="0" smtClean="0"/>
                        <a:t>1800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err="1" smtClean="0"/>
                        <a:t>Konstitu-tionelle</a:t>
                      </a:r>
                      <a:r>
                        <a:rPr lang="de-DE" dirty="0" smtClean="0"/>
                        <a:t> Monarchie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Alle </a:t>
                      </a:r>
                    </a:p>
                    <a:p>
                      <a:r>
                        <a:rPr lang="de-DE" dirty="0" smtClean="0"/>
                        <a:t>sind </a:t>
                      </a:r>
                    </a:p>
                    <a:p>
                      <a:r>
                        <a:rPr lang="de-DE" dirty="0" smtClean="0"/>
                        <a:t>frei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Konkrete Freiheit</a:t>
                      </a:r>
                      <a:r>
                        <a:rPr lang="de-DE" baseline="0" dirty="0" smtClean="0"/>
                        <a:t> - gereinigt zur Allgemeinheit –institutionelle Bindung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Greisenalter = </a:t>
                      </a:r>
                      <a:r>
                        <a:rPr lang="de-DE" dirty="0" err="1" smtClean="0"/>
                        <a:t>vollkom-mene</a:t>
                      </a:r>
                      <a:r>
                        <a:rPr lang="de-DE" dirty="0" smtClean="0"/>
                        <a:t> Reife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11560" y="2276872"/>
            <a:ext cx="738664" cy="4032448"/>
          </a:xfrm>
          <a:prstGeom prst="rect">
            <a:avLst/>
          </a:prstGeom>
          <a:noFill/>
        </p:spPr>
        <p:txBody>
          <a:bodyPr vert="vert27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</a:rPr>
              <a:t>Ausdifferenzierung: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</a:rPr>
              <a:t>Entfaltung in rd. </a:t>
            </a:r>
            <a:r>
              <a:rPr lang="de-DE" dirty="0">
                <a:latin typeface="+mn-lt"/>
              </a:rPr>
              <a:t>2500 </a:t>
            </a:r>
            <a:r>
              <a:rPr lang="de-DE" dirty="0">
                <a:latin typeface="+mn-lt"/>
              </a:rPr>
              <a:t>Jahren</a:t>
            </a:r>
            <a:endParaRPr lang="de-DE" dirty="0">
              <a:latin typeface="+mn-lt"/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© </a:t>
            </a:r>
            <a:r>
              <a:rPr lang="de-DE" dirty="0"/>
              <a:t>Eike Hennig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8B73F-E5A9-4B22-9DCA-1BB44437D0DF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16428" name="Textfeld 1"/>
          <p:cNvSpPr txBox="1">
            <a:spLocks noChangeArrowheads="1"/>
          </p:cNvSpPr>
          <p:nvPr/>
        </p:nvSpPr>
        <p:spPr bwMode="auto">
          <a:xfrm>
            <a:off x="468313" y="6022975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i="1">
                <a:latin typeface="Calibri" pitchFamily="34" charset="0"/>
              </a:rPr>
              <a:t>Für Hegel ist dies eine teleologische Abfolge.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Aristoteles: Einheit im Politischen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>
                <a:solidFill>
                  <a:srgbClr val="FF0000"/>
                </a:solidFill>
              </a:rPr>
              <a:t>Politische Gemeinschaft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„der Mensch [ist] von Natur ein politisches Lebewesen (</a:t>
            </a:r>
            <a:r>
              <a:rPr lang="de-DE" dirty="0" err="1" smtClean="0"/>
              <a:t>zoon</a:t>
            </a:r>
            <a:r>
              <a:rPr lang="de-DE" dirty="0" smtClean="0"/>
              <a:t> </a:t>
            </a:r>
            <a:r>
              <a:rPr lang="de-DE" dirty="0" err="1" smtClean="0"/>
              <a:t>politikon</a:t>
            </a:r>
            <a:r>
              <a:rPr lang="de-DE" dirty="0" smtClean="0"/>
              <a:t>)“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„Alles, was Staat (</a:t>
            </a:r>
            <a:r>
              <a:rPr lang="de-DE" dirty="0" err="1" smtClean="0"/>
              <a:t>polis</a:t>
            </a:r>
            <a:r>
              <a:rPr lang="de-DE" dirty="0" smtClean="0"/>
              <a:t>) heißt, ist… eine … Gemeinschaft (</a:t>
            </a:r>
            <a:r>
              <a:rPr lang="de-DE" dirty="0" err="1" smtClean="0"/>
              <a:t>koinonia</a:t>
            </a:r>
            <a:r>
              <a:rPr lang="de-DE" dirty="0" smtClean="0"/>
              <a:t>)…“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„diejenige  Gemeinschaft, welche die vornehmste von allen ist und alle anderen in sich schließt… ist… der … Staat und die staatliche Gemeinschaft (</a:t>
            </a:r>
            <a:r>
              <a:rPr lang="de-DE" dirty="0" err="1" smtClean="0"/>
              <a:t>politike</a:t>
            </a:r>
            <a:r>
              <a:rPr lang="de-DE" dirty="0" smtClean="0"/>
              <a:t> </a:t>
            </a:r>
            <a:r>
              <a:rPr lang="de-DE" dirty="0" err="1" smtClean="0"/>
              <a:t>koinonia</a:t>
            </a:r>
            <a:r>
              <a:rPr lang="de-DE" dirty="0" smtClean="0"/>
              <a:t>)“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>
                <a:solidFill>
                  <a:srgbClr val="FF0000"/>
                </a:solidFill>
              </a:rPr>
              <a:t>Differenz in Einheit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„Dasjenige aber, woraus eine Einheit werden soll, muss sich der Art nachunterscheiden.“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„Staat ist… eine Vielheit von Staatsbürgern“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„Der Staatsbürger [bestimmt sich] dadurch, dass er am Richten (</a:t>
            </a:r>
            <a:r>
              <a:rPr lang="de-DE" dirty="0" err="1" smtClean="0"/>
              <a:t>krisis</a:t>
            </a:r>
            <a:r>
              <a:rPr lang="de-DE" dirty="0" smtClean="0"/>
              <a:t>) und an der Regierung (</a:t>
            </a:r>
            <a:r>
              <a:rPr lang="de-DE" dirty="0" err="1" smtClean="0"/>
              <a:t>arche</a:t>
            </a:r>
            <a:r>
              <a:rPr lang="de-DE" dirty="0" smtClean="0"/>
              <a:t>) teilnimmt.“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© </a:t>
            </a:r>
            <a:r>
              <a:rPr lang="de-DE" dirty="0"/>
              <a:t>Eike Hennig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97B20-5E1A-4E63-A29D-F0B5C0FFB4EF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7420" name="Textfeld 11"/>
          <p:cNvSpPr txBox="1">
            <a:spLocks noChangeArrowheads="1"/>
          </p:cNvSpPr>
          <p:nvPr/>
        </p:nvSpPr>
        <p:spPr bwMode="auto">
          <a:xfrm>
            <a:off x="107950" y="6237288"/>
            <a:ext cx="3959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latin typeface="Calibri" pitchFamily="34" charset="0"/>
              </a:rPr>
              <a:t>Aristoteles, Politik  um 335 v. Chr. </a:t>
            </a:r>
          </a:p>
          <a:p>
            <a:endParaRPr lang="de-DE" sz="1400">
              <a:latin typeface="Calibri" pitchFamily="34" charset="0"/>
            </a:endParaRPr>
          </a:p>
        </p:txBody>
      </p:sp>
      <p:cxnSp>
        <p:nvCxnSpPr>
          <p:cNvPr id="14" name="Gerade Verbindung 13"/>
          <p:cNvCxnSpPr>
            <a:endCxn id="17420" idx="0"/>
          </p:cNvCxnSpPr>
          <p:nvPr/>
        </p:nvCxnSpPr>
        <p:spPr>
          <a:xfrm>
            <a:off x="107950" y="6237288"/>
            <a:ext cx="1979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b="1" dirty="0" smtClean="0"/>
              <a:t>Hegels Sicht auf die alte und neue Welt</a:t>
            </a:r>
            <a:endParaRPr lang="de-DE" sz="4000" b="1" dirty="0"/>
          </a:p>
        </p:txBody>
      </p:sp>
      <p:sp>
        <p:nvSpPr>
          <p:cNvPr id="18434" name="Textplatzhalter 7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4040187" cy="503237"/>
          </a:xfrm>
        </p:spPr>
        <p:txBody>
          <a:bodyPr/>
          <a:lstStyle/>
          <a:p>
            <a:pPr algn="ctr"/>
            <a:r>
              <a:rPr lang="de-DE" sz="2000" smtClean="0">
                <a:solidFill>
                  <a:srgbClr val="FF0000"/>
                </a:solidFill>
              </a:rPr>
              <a:t>Rechtsphilosophie §§ 260, 279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57200" y="1989138"/>
            <a:ext cx="4040188" cy="439261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„Das Wesen des neuen Staates ist, dass das Allgemeine verbunden sei mit der vollen Freiheit der Besonderheit und dem Wohlergehen der Individuen…“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„… ein ‚Ich will‘ [wird] vom Menschen selbst ausgesprochen…“ - „Dieses ‚Ich will‘ macht den großen Unterschied der alten und modernen Welt aus, und so muss es in dem großen Gebäude des Staats seine eigentümliche Existenz haben.“ </a:t>
            </a:r>
            <a:endParaRPr lang="de-DE" dirty="0"/>
          </a:p>
        </p:txBody>
      </p:sp>
      <p:sp>
        <p:nvSpPr>
          <p:cNvPr id="18436" name="Textplatzhalt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2000" smtClean="0">
                <a:solidFill>
                  <a:srgbClr val="FF0000"/>
                </a:solidFill>
              </a:rPr>
              <a:t>Hegel: Gegensätze der Moderne</a:t>
            </a:r>
          </a:p>
          <a:p>
            <a:pPr algn="ctr"/>
            <a:endParaRPr lang="de-DE" sz="200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sz="quarter" idx="4"/>
          </p:nvPr>
        </p:nvGraphicFramePr>
        <p:xfrm>
          <a:off x="4643438" y="1966913"/>
          <a:ext cx="4041775" cy="419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313584"/>
              </a:tblGrid>
              <a:tr h="672475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Staat : Einheit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Pluralität, freie Individualität</a:t>
                      </a:r>
                      <a:endParaRPr lang="de-DE" dirty="0"/>
                    </a:p>
                  </a:txBody>
                  <a:tcPr/>
                </a:tc>
              </a:tr>
              <a:tr h="695677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Einheit, Politik,  Antike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Zerrissenheit, bürgerliche Gesellschaft, Moderne</a:t>
                      </a:r>
                      <a:endParaRPr lang="de-DE" sz="1600" dirty="0"/>
                    </a:p>
                  </a:txBody>
                  <a:tcPr/>
                </a:tc>
              </a:tr>
              <a:tr h="802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Einheit</a:t>
                      </a:r>
                    </a:p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Einbindung von Individualität</a:t>
                      </a:r>
                    </a:p>
                    <a:p>
                      <a:pPr algn="ctr"/>
                      <a:r>
                        <a:rPr lang="de-DE" sz="1600" dirty="0" smtClean="0"/>
                        <a:t>(ohne Despotismus) </a:t>
                      </a:r>
                      <a:endParaRPr lang="de-DE" sz="1600" dirty="0"/>
                    </a:p>
                  </a:txBody>
                  <a:tcPr/>
                </a:tc>
              </a:tr>
              <a:tr h="414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Absolute Freiheit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Konkrete Freiheit</a:t>
                      </a:r>
                      <a:endParaRPr lang="de-DE" sz="16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Sozialbindung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Individualität</a:t>
                      </a:r>
                      <a:endParaRPr lang="de-DE" sz="1600" dirty="0"/>
                    </a:p>
                  </a:txBody>
                  <a:tcPr/>
                </a:tc>
              </a:tr>
              <a:tr h="635318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Vertrag, abstraktes Recht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Triebhaushalt</a:t>
                      </a:r>
                      <a:endParaRPr lang="de-DE" sz="1600" dirty="0"/>
                    </a:p>
                  </a:txBody>
                  <a:tcPr/>
                </a:tc>
              </a:tr>
              <a:tr h="49593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Armut, Empörung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Luxus,</a:t>
                      </a:r>
                      <a:r>
                        <a:rPr lang="de-DE" sz="1600" baseline="0" dirty="0" smtClean="0"/>
                        <a:t> arbeitsloses Einkommen, Müßiggang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© </a:t>
            </a:r>
            <a:r>
              <a:rPr lang="de-DE" dirty="0"/>
              <a:t>Eike Hennig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492875"/>
            <a:ext cx="2133600" cy="365125"/>
          </a:xfrm>
        </p:spPr>
        <p:txBody>
          <a:bodyPr/>
          <a:lstStyle/>
          <a:p>
            <a:pPr>
              <a:defRPr/>
            </a:pPr>
            <a:fld id="{3C236359-4CF7-494B-AC4B-16BBE3032C6A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8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936625"/>
          </a:xfrm>
        </p:spPr>
        <p:txBody>
          <a:bodyPr/>
          <a:lstStyle/>
          <a:p>
            <a:r>
              <a:rPr lang="de-DE" smtClean="0"/>
              <a:t>Das Hegelsche Moment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Eike Hennig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3A7E9-F17B-44C2-A9D6-CF61B5790F58}" type="slidenum">
              <a:rPr lang="de-DE"/>
              <a:pPr>
                <a:defRPr/>
              </a:pPr>
              <a:t>6</a:t>
            </a:fld>
            <a:endParaRPr lang="de-DE"/>
          </a:p>
        </p:txBody>
      </p:sp>
      <p:graphicFrame>
        <p:nvGraphicFramePr>
          <p:cNvPr id="10" name="Diagramm 9"/>
          <p:cNvGraphicFramePr/>
          <p:nvPr/>
        </p:nvGraphicFramePr>
        <p:xfrm>
          <a:off x="216024" y="1916832"/>
          <a:ext cx="435597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 10"/>
          <p:cNvGraphicFramePr/>
          <p:nvPr/>
        </p:nvGraphicFramePr>
        <p:xfrm>
          <a:off x="4391472" y="1943975"/>
          <a:ext cx="4752528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462" name="Textfeld 15"/>
          <p:cNvSpPr txBox="1">
            <a:spLocks noChangeArrowheads="1"/>
          </p:cNvSpPr>
          <p:nvPr/>
        </p:nvSpPr>
        <p:spPr bwMode="auto">
          <a:xfrm>
            <a:off x="3276600" y="5373688"/>
            <a:ext cx="2663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aufgeklärte</a:t>
            </a:r>
            <a:r>
              <a:rPr lang="de-DE">
                <a:latin typeface="Calibri" pitchFamily="34" charset="0"/>
              </a:rPr>
              <a:t> </a:t>
            </a: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Aufklärung</a:t>
            </a:r>
          </a:p>
        </p:txBody>
      </p:sp>
      <p:cxnSp>
        <p:nvCxnSpPr>
          <p:cNvPr id="6" name="Gerade Verbindung 5"/>
          <p:cNvCxnSpPr>
            <a:stCxn id="19462" idx="2"/>
          </p:cNvCxnSpPr>
          <p:nvPr/>
        </p:nvCxnSpPr>
        <p:spPr>
          <a:xfrm>
            <a:off x="4608513" y="5741988"/>
            <a:ext cx="0" cy="207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608513" y="5949950"/>
            <a:ext cx="12588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5867400" y="5229225"/>
            <a:ext cx="0" cy="7207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Calibri</vt:lpstr>
      <vt:lpstr>Arial</vt:lpstr>
      <vt:lpstr>Larissa</vt:lpstr>
      <vt:lpstr>Hegels Darstellung der alten und der modernen Welt insbesondere am Beispiel von Individuum und Staat</vt:lpstr>
      <vt:lpstr>Folie 2</vt:lpstr>
      <vt:lpstr>Weltgeschichtliche Entwicklungsstufen: „Fortschritt im Bewusstsein der Freiheit“</vt:lpstr>
      <vt:lpstr>Aristoteles: Einheit im Politischen</vt:lpstr>
      <vt:lpstr>Hegels Sicht auf die alte und neue Welt</vt:lpstr>
      <vt:lpstr>Das Hegelsche Moment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Eike Hennig</dc:creator>
  <cp:lastModifiedBy>Eike Hennig</cp:lastModifiedBy>
  <cp:revision>60</cp:revision>
  <dcterms:created xsi:type="dcterms:W3CDTF">2014-03-24T14:26:08Z</dcterms:created>
  <dcterms:modified xsi:type="dcterms:W3CDTF">2014-04-23T07:19:01Z</dcterms:modified>
</cp:coreProperties>
</file>